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9"/>
  </p:notesMasterIdLst>
  <p:sldIdLst>
    <p:sldId id="269" r:id="rId3"/>
    <p:sldId id="276" r:id="rId4"/>
    <p:sldId id="277" r:id="rId5"/>
    <p:sldId id="286" r:id="rId6"/>
    <p:sldId id="285" r:id="rId7"/>
    <p:sldId id="284" r:id="rId8"/>
    <p:sldId id="283" r:id="rId9"/>
    <p:sldId id="282" r:id="rId10"/>
    <p:sldId id="281" r:id="rId11"/>
    <p:sldId id="280" r:id="rId12"/>
    <p:sldId id="279" r:id="rId13"/>
    <p:sldId id="278" r:id="rId14"/>
    <p:sldId id="275" r:id="rId15"/>
    <p:sldId id="274" r:id="rId16"/>
    <p:sldId id="273" r:id="rId17"/>
    <p:sldId id="267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252"/>
    <a:srgbClr val="013334"/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8" autoAdjust="0"/>
    <p:restoredTop sz="86378" autoAdjust="0"/>
  </p:normalViewPr>
  <p:slideViewPr>
    <p:cSldViewPr>
      <p:cViewPr varScale="1">
        <p:scale>
          <a:sx n="92" d="100"/>
          <a:sy n="92" d="100"/>
        </p:scale>
        <p:origin x="6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t>1/27/17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unfortunate</a:t>
            </a:r>
            <a:r>
              <a:rPr lang="en-US" baseline="0" dirty="0" smtClean="0"/>
              <a:t> test image for all image compression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9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Like SVD!</a:t>
            </a:r>
          </a:p>
          <a:p>
            <a:r>
              <a:rPr lang="en-US" dirty="0" smtClean="0"/>
              <a:t>Generally operates</a:t>
            </a:r>
            <a:r>
              <a:rPr lang="en-US" baseline="0" dirty="0" smtClean="0"/>
              <a:t> on </a:t>
            </a:r>
            <a:r>
              <a:rPr lang="en-US" baseline="0" dirty="0" err="1" smtClean="0"/>
              <a:t>covariances</a:t>
            </a:r>
            <a:r>
              <a:rPr lang="en-US" baseline="0" smtClean="0"/>
              <a:t>, rather than raw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88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9005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11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8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29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09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83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9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05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97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09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94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6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49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9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10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9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82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9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0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9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4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8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0CF78-BAF2-4139-91F3-215362EF2725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578550" y="62508"/>
            <a:ext cx="2143379" cy="24898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5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DA78D-F215-42DF-9B83-6796C1E09096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0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918854"/>
            <a:ext cx="7772400" cy="900546"/>
          </a:xfrm>
        </p:spPr>
        <p:txBody>
          <a:bodyPr/>
          <a:lstStyle/>
          <a:p>
            <a:r>
              <a:rPr lang="en-US" dirty="0"/>
              <a:t>Singular Value Decomposition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26" y="5831663"/>
            <a:ext cx="4244553" cy="493075"/>
          </a:xfrm>
          <a:prstGeom prst="rect">
            <a:avLst/>
          </a:prstGeom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512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"/>
            <a:ext cx="8229600" cy="6172200"/>
          </a:xfrm>
        </p:spPr>
      </p:pic>
    </p:spTree>
    <p:extLst>
      <p:ext uri="{BB962C8B-B14F-4D97-AF65-F5344CB8AC3E}">
        <p14:creationId xmlns:p14="http://schemas.microsoft.com/office/powerpoint/2010/main" val="2110372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"/>
            <a:ext cx="8229600" cy="6172200"/>
          </a:xfrm>
        </p:spPr>
      </p:pic>
    </p:spTree>
    <p:extLst>
      <p:ext uri="{BB962C8B-B14F-4D97-AF65-F5344CB8AC3E}">
        <p14:creationId xmlns:p14="http://schemas.microsoft.com/office/powerpoint/2010/main" val="1553028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3400"/>
            <a:ext cx="8229600" cy="6172200"/>
          </a:xfrm>
        </p:spPr>
      </p:pic>
    </p:spTree>
    <p:extLst>
      <p:ext uri="{BB962C8B-B14F-4D97-AF65-F5344CB8AC3E}">
        <p14:creationId xmlns:p14="http://schemas.microsoft.com/office/powerpoint/2010/main" val="27707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52" y="1905000"/>
            <a:ext cx="7777095" cy="3469481"/>
          </a:xfrm>
        </p:spPr>
      </p:pic>
    </p:spTree>
    <p:extLst>
      <p:ext uri="{BB962C8B-B14F-4D97-AF65-F5344CB8AC3E}">
        <p14:creationId xmlns:p14="http://schemas.microsoft.com/office/powerpoint/2010/main" val="632068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SVD Compression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416" y="1417638"/>
            <a:ext cx="6391167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3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424781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72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chool_logo1_rgb_xl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72" y="2724912"/>
            <a:ext cx="7229856" cy="14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9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52" y="457200"/>
            <a:ext cx="8229600" cy="6172200"/>
          </a:xfrm>
        </p:spPr>
      </p:pic>
    </p:spTree>
    <p:extLst>
      <p:ext uri="{BB962C8B-B14F-4D97-AF65-F5344CB8AC3E}">
        <p14:creationId xmlns:p14="http://schemas.microsoft.com/office/powerpoint/2010/main" val="907613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3400"/>
            <a:ext cx="8229600" cy="6172200"/>
          </a:xfrm>
        </p:spPr>
      </p:pic>
    </p:spTree>
    <p:extLst>
      <p:ext uri="{BB962C8B-B14F-4D97-AF65-F5344CB8AC3E}">
        <p14:creationId xmlns:p14="http://schemas.microsoft.com/office/powerpoint/2010/main" val="802629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"/>
            <a:ext cx="8229600" cy="6172200"/>
          </a:xfrm>
        </p:spPr>
      </p:pic>
    </p:spTree>
    <p:extLst>
      <p:ext uri="{BB962C8B-B14F-4D97-AF65-F5344CB8AC3E}">
        <p14:creationId xmlns:p14="http://schemas.microsoft.com/office/powerpoint/2010/main" val="588639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"/>
            <a:ext cx="8229600" cy="6172200"/>
          </a:xfrm>
        </p:spPr>
      </p:pic>
    </p:spTree>
    <p:extLst>
      <p:ext uri="{BB962C8B-B14F-4D97-AF65-F5344CB8AC3E}">
        <p14:creationId xmlns:p14="http://schemas.microsoft.com/office/powerpoint/2010/main" val="1613948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"/>
            <a:ext cx="8229600" cy="6172200"/>
          </a:xfrm>
        </p:spPr>
      </p:pic>
    </p:spTree>
    <p:extLst>
      <p:ext uri="{BB962C8B-B14F-4D97-AF65-F5344CB8AC3E}">
        <p14:creationId xmlns:p14="http://schemas.microsoft.com/office/powerpoint/2010/main" val="922620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3400"/>
            <a:ext cx="8229600" cy="6172200"/>
          </a:xfrm>
        </p:spPr>
      </p:pic>
    </p:spTree>
    <p:extLst>
      <p:ext uri="{BB962C8B-B14F-4D97-AF65-F5344CB8AC3E}">
        <p14:creationId xmlns:p14="http://schemas.microsoft.com/office/powerpoint/2010/main" val="1844279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"/>
            <a:ext cx="8229600" cy="6172200"/>
          </a:xfrm>
        </p:spPr>
      </p:pic>
    </p:spTree>
    <p:extLst>
      <p:ext uri="{BB962C8B-B14F-4D97-AF65-F5344CB8AC3E}">
        <p14:creationId xmlns:p14="http://schemas.microsoft.com/office/powerpoint/2010/main" val="849893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"/>
            <a:ext cx="8229600" cy="6172200"/>
          </a:xfrm>
        </p:spPr>
      </p:pic>
    </p:spTree>
    <p:extLst>
      <p:ext uri="{BB962C8B-B14F-4D97-AF65-F5344CB8AC3E}">
        <p14:creationId xmlns:p14="http://schemas.microsoft.com/office/powerpoint/2010/main" val="2112779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1449</TotalTime>
  <Words>30</Words>
  <Application>Microsoft Macintosh PowerPoint</Application>
  <PresentationFormat>On-screen Show (4:3)</PresentationFormat>
  <Paragraphs>9</Paragraphs>
  <Slides>16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Arial</vt:lpstr>
      <vt:lpstr>Office Theme</vt:lpstr>
      <vt:lpstr>Custom Design</vt:lpstr>
      <vt:lpstr>Singular Value Decomposition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Singular Value Decomposition</vt:lpstr>
      <vt:lpstr>SVD Compression</vt:lpstr>
      <vt:lpstr>PCA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Yalom’s curative factors</dc:title>
  <dc:creator>Administrator</dc:creator>
  <cp:lastModifiedBy>Andrew Reagan</cp:lastModifiedBy>
  <cp:revision>92</cp:revision>
  <dcterms:created xsi:type="dcterms:W3CDTF">2016-03-21T14:12:59Z</dcterms:created>
  <dcterms:modified xsi:type="dcterms:W3CDTF">2017-01-27T20:59:41Z</dcterms:modified>
</cp:coreProperties>
</file>